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9" r:id="rId4"/>
    <p:sldId id="260" r:id="rId5"/>
    <p:sldId id="273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784" autoAdjust="0"/>
  </p:normalViewPr>
  <p:slideViewPr>
    <p:cSldViewPr>
      <p:cViewPr>
        <p:scale>
          <a:sx n="60" d="100"/>
          <a:sy n="60" d="100"/>
        </p:scale>
        <p:origin x="-7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B29D2-0FEB-4938-A332-DE5D210A671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652B8-1E32-4BC8-8018-9346039A2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652B8-1E32-4BC8-8018-9346039A2C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048" y="-751101"/>
            <a:ext cx="11081982" cy="76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5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5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944"/>
            <a:ext cx="9144000" cy="68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0324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36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89178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90625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454612">
            <a:off x="0" y="714356"/>
            <a:ext cx="8765191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ru-RU" sz="8000" dirty="0" smtClean="0">
              <a:solidFill>
                <a:srgbClr val="7030A0"/>
              </a:solidFill>
            </a:endParaRPr>
          </a:p>
          <a:p>
            <a:pPr algn="ctr"/>
            <a:r>
              <a:rPr lang="en-US" sz="8000" dirty="0" smtClean="0">
                <a:solidFill>
                  <a:srgbClr val="7030A0"/>
                </a:solidFill>
                <a:latin typeface="Arial Narrow" pitchFamily="34" charset="0"/>
              </a:rPr>
              <a:t>C</a:t>
            </a:r>
            <a:r>
              <a:rPr lang="ru-RU" sz="8000" dirty="0" err="1" smtClean="0">
                <a:solidFill>
                  <a:srgbClr val="7030A0"/>
                </a:solidFill>
                <a:latin typeface="Arial Narrow" pitchFamily="34" charset="0"/>
              </a:rPr>
              <a:t>пасибо</a:t>
            </a:r>
            <a:r>
              <a:rPr lang="ru-RU" sz="8000" dirty="0" smtClean="0">
                <a:solidFill>
                  <a:srgbClr val="7030A0"/>
                </a:solidFill>
                <a:latin typeface="Arial Narrow" pitchFamily="34" charset="0"/>
              </a:rPr>
              <a:t> за внимание!</a:t>
            </a:r>
            <a:endParaRPr lang="ru-RU" sz="8000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5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32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9609899" flipV="1">
            <a:off x="82478" y="2966363"/>
            <a:ext cx="8736748" cy="26776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err="1" smtClean="0"/>
              <a:t>Библиотечно</a:t>
            </a:r>
            <a:r>
              <a:rPr lang="ru-RU" sz="2400" i="1" dirty="0" smtClean="0"/>
              <a:t>- информационный центр</a:t>
            </a:r>
          </a:p>
          <a:p>
            <a:r>
              <a:rPr lang="ru-RU" sz="2400" i="1" dirty="0" err="1" smtClean="0"/>
              <a:t>Карымской</a:t>
            </a:r>
            <a:r>
              <a:rPr lang="ru-RU" sz="2400" i="1" dirty="0" smtClean="0"/>
              <a:t> МОУ «СОШ №2» является одним из компонентов образовательной среды школы. Работа БИЦ строится на сотрудничестве педагогов и библиотекаря посредством использования </a:t>
            </a:r>
            <a:r>
              <a:rPr lang="ru-RU" sz="2400" i="1" dirty="0" err="1" smtClean="0"/>
              <a:t>библиотечно</a:t>
            </a:r>
            <a:r>
              <a:rPr lang="ru-RU" sz="2400" i="1" dirty="0" smtClean="0"/>
              <a:t> – информационных ресурсов, внедрения в практику работы с детьми информационных технологий.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0"/>
            <a:ext cx="8849412" cy="678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42" y="13648"/>
            <a:ext cx="9184942" cy="68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3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830" y="81887"/>
            <a:ext cx="8898340" cy="66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.И\DSCN194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9182"/>
            <a:ext cx="9130351" cy="65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48</Words>
  <PresentationFormat>Экран (4:3)</PresentationFormat>
  <Paragraphs>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шевель</cp:lastModifiedBy>
  <cp:revision>8</cp:revision>
  <dcterms:modified xsi:type="dcterms:W3CDTF">2020-05-27T04:56:33Z</dcterms:modified>
</cp:coreProperties>
</file>